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FF42AC-512D-4D0F-99EC-96342C079384}" type="datetimeFigureOut">
              <a:rPr lang="ru-RU" smtClean="0"/>
              <a:t>16.01.2017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9E6CFD-23A8-4497-87D9-D3783F5391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Зарница </a:t>
            </a:r>
            <a:r>
              <a:rPr lang="ru-RU" dirty="0" smtClean="0"/>
              <a:t>2016!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dirty="0" smtClean="0">
                <a:solidFill>
                  <a:srgbClr val="FF0000"/>
                </a:solidFill>
              </a:rPr>
              <a:t>В игре принимала команда МКОУ «Мичуринская СШ» Белогорского района </a:t>
            </a:r>
            <a:r>
              <a:rPr lang="ru-RU" sz="2900" dirty="0" err="1" smtClean="0">
                <a:solidFill>
                  <a:srgbClr val="FF0000"/>
                </a:solidFill>
              </a:rPr>
              <a:t>Р.Крым</a:t>
            </a:r>
            <a:endParaRPr lang="ru-RU" sz="2900" dirty="0" smtClean="0">
              <a:solidFill>
                <a:srgbClr val="FF0000"/>
              </a:solidFill>
            </a:endParaRPr>
          </a:p>
          <a:p>
            <a:r>
              <a:rPr lang="ru-RU" sz="2900" dirty="0" smtClean="0">
                <a:solidFill>
                  <a:srgbClr val="FF0000"/>
                </a:solidFill>
              </a:rPr>
              <a:t>Проводилась «Зарница» на территории военной части и была посвящена 70-летию Победы Великой Отечественной Войны!</a:t>
            </a:r>
          </a:p>
          <a:p>
            <a:r>
              <a:rPr lang="ru-RU" sz="2900" dirty="0" smtClean="0">
                <a:solidFill>
                  <a:srgbClr val="FF0000"/>
                </a:solidFill>
              </a:rPr>
              <a:t>Учитель физической культуры – </a:t>
            </a:r>
            <a:r>
              <a:rPr lang="ru-RU" sz="2900" dirty="0" err="1" smtClean="0">
                <a:solidFill>
                  <a:srgbClr val="FF0000"/>
                </a:solidFill>
              </a:rPr>
              <a:t>Остапчук</a:t>
            </a:r>
            <a:r>
              <a:rPr lang="ru-RU" sz="2900" dirty="0" smtClean="0">
                <a:solidFill>
                  <a:srgbClr val="FF0000"/>
                </a:solidFill>
              </a:rPr>
              <a:t> В.И.</a:t>
            </a:r>
          </a:p>
          <a:p>
            <a:r>
              <a:rPr lang="ru-RU" sz="2900" dirty="0" smtClean="0">
                <a:solidFill>
                  <a:srgbClr val="FF0000"/>
                </a:solidFill>
              </a:rPr>
              <a:t>Военный руководитель – Овсиенко В.А.</a:t>
            </a:r>
          </a:p>
          <a:p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руках автомат, не время для споров</a:t>
            </a:r>
            <a:br>
              <a:rPr lang="ru-RU" sz="3200" dirty="0" smtClean="0"/>
            </a:br>
            <a:r>
              <a:rPr lang="ru-RU" sz="3200" dirty="0" smtClean="0"/>
              <a:t>И бешено </a:t>
            </a:r>
            <a:r>
              <a:rPr lang="ru-RU" sz="3200" dirty="0"/>
              <a:t>с</a:t>
            </a:r>
            <a:r>
              <a:rPr lang="ru-RU" sz="3200" dirty="0" smtClean="0"/>
              <a:t>ердце колотит в груди!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31160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Служите, ребята, в вас верят и любят!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Защитники наши – Родины сыны!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Пусть небо над  вами безоблачным будет,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Служите, мальчишки, не зная войны!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игре «Зарница» принимали участие ученики: </a:t>
            </a:r>
            <a:r>
              <a:rPr lang="ru-RU" sz="2000" dirty="0" err="1" smtClean="0"/>
              <a:t>Бударин</a:t>
            </a:r>
            <a:r>
              <a:rPr lang="ru-RU" sz="2000" dirty="0" smtClean="0"/>
              <a:t> Иван, Хохлов Андрей,</a:t>
            </a:r>
          </a:p>
          <a:p>
            <a:r>
              <a:rPr lang="ru-RU" sz="2000" dirty="0" err="1" smtClean="0"/>
              <a:t>Сухочев</a:t>
            </a:r>
            <a:r>
              <a:rPr lang="ru-RU" sz="2000" dirty="0" smtClean="0"/>
              <a:t> Руслан, Яворский Даниил, Муратов </a:t>
            </a:r>
            <a:r>
              <a:rPr lang="ru-RU" sz="2000" dirty="0" err="1" smtClean="0"/>
              <a:t>Эскендер</a:t>
            </a:r>
            <a:r>
              <a:rPr lang="ru-RU" sz="2000" dirty="0" smtClean="0"/>
              <a:t>, </a:t>
            </a:r>
            <a:r>
              <a:rPr lang="ru-RU" sz="2000" dirty="0" err="1" smtClean="0"/>
              <a:t>Сухочев</a:t>
            </a:r>
            <a:r>
              <a:rPr lang="ru-RU" sz="2000" dirty="0" smtClean="0"/>
              <a:t> Эльдар, Ибрагимов </a:t>
            </a:r>
            <a:r>
              <a:rPr lang="ru-RU" sz="2000" dirty="0" err="1" smtClean="0"/>
              <a:t>Усеин</a:t>
            </a:r>
            <a:r>
              <a:rPr lang="ru-RU" sz="2000" dirty="0" smtClean="0"/>
              <a:t>, </a:t>
            </a:r>
            <a:r>
              <a:rPr lang="ru-RU" sz="2000" dirty="0" err="1" smtClean="0"/>
              <a:t>Эмиралиева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Лутфие</a:t>
            </a:r>
            <a:r>
              <a:rPr lang="ru-RU" sz="2000" dirty="0" smtClean="0"/>
              <a:t>, </a:t>
            </a:r>
            <a:r>
              <a:rPr lang="ru-RU" sz="2000" dirty="0" err="1" smtClean="0"/>
              <a:t>Репиева</a:t>
            </a:r>
            <a:r>
              <a:rPr lang="ru-RU" sz="2000" dirty="0" smtClean="0"/>
              <a:t> Сабина</a:t>
            </a:r>
          </a:p>
          <a:p>
            <a:r>
              <a:rPr lang="ru-RU" sz="2000" dirty="0" smtClean="0"/>
              <a:t>              Молодцы!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497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Цель: воспитывать чувство патриотизма и любви к Родине, укрепление здоровья детей, развитие выносливости…</a:t>
            </a:r>
            <a:br>
              <a:rPr lang="ru-RU" sz="1800" dirty="0" smtClean="0"/>
            </a:br>
            <a:r>
              <a:rPr lang="ru-RU" sz="1800" dirty="0" smtClean="0">
                <a:solidFill>
                  <a:schemeClr val="tx1"/>
                </a:solidFill>
              </a:rPr>
              <a:t>Всех приветствовать мы рады,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На «Зарницу»  всех зовем!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82565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Пришиты погоны, изучена карта</a:t>
            </a:r>
            <a:br>
              <a:rPr lang="ru-RU" sz="1800" dirty="0" smtClean="0"/>
            </a:br>
            <a:r>
              <a:rPr lang="ru-RU" sz="1800" dirty="0" smtClean="0"/>
              <a:t>решаем задачи прошедшей войны,</a:t>
            </a:r>
            <a:br>
              <a:rPr lang="ru-RU" sz="1800" dirty="0" smtClean="0"/>
            </a:br>
            <a:r>
              <a:rPr lang="ru-RU" sz="1800" dirty="0" smtClean="0"/>
              <a:t>И наши ребята, сегодня солдаты,</a:t>
            </a:r>
            <a:br>
              <a:rPr lang="ru-RU" sz="1800" dirty="0" smtClean="0"/>
            </a:br>
            <a:r>
              <a:rPr lang="ru-RU" sz="1800" dirty="0" smtClean="0"/>
              <a:t>Сегодня ребята играют в войну!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Решаем теоретические задания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Все мы знаем, все мы можем</a:t>
            </a:r>
          </a:p>
          <a:p>
            <a:r>
              <a:rPr lang="ru-RU" sz="1600" dirty="0" smtClean="0"/>
              <a:t>И по «полочкам» разложим!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9" y="2986881"/>
            <a:ext cx="3350029" cy="2514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98" y="2986881"/>
            <a:ext cx="3350029" cy="2514600"/>
          </a:xfrm>
        </p:spPr>
      </p:pic>
    </p:spTree>
    <p:extLst>
      <p:ext uri="{BB962C8B-B14F-4D97-AF65-F5344CB8AC3E}">
        <p14:creationId xmlns:p14="http://schemas.microsoft.com/office/powerpoint/2010/main" val="8753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Сегодня вы школьники, просто мальчишки,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70089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«Зарница» – любимая ваша игра!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30216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 завтра, быть может, уже рядовые-</a:t>
            </a:r>
            <a:br>
              <a:rPr lang="ru-RU" sz="3600" dirty="0" smtClean="0"/>
            </a:br>
            <a:r>
              <a:rPr lang="ru-RU" sz="3600" dirty="0" smtClean="0"/>
              <a:t>Солдаты, кем будет гордиться страна!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61541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«Дети спорта» – наше имя,</a:t>
            </a:r>
            <a:br>
              <a:rPr lang="ru-RU" dirty="0" smtClean="0"/>
            </a:br>
            <a:r>
              <a:rPr lang="ru-RU" dirty="0" smtClean="0"/>
              <a:t>Гордо мы его несём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177933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Всем покажем нашу силу</a:t>
            </a:r>
            <a:br>
              <a:rPr lang="ru-RU" dirty="0" smtClean="0"/>
            </a:br>
            <a:r>
              <a:rPr lang="ru-RU" dirty="0" smtClean="0"/>
              <a:t>и рекорд </a:t>
            </a:r>
            <a:r>
              <a:rPr lang="ru-RU" smtClean="0"/>
              <a:t>сейчас </a:t>
            </a:r>
            <a:r>
              <a:rPr lang="ru-RU" smtClean="0"/>
              <a:t>побьем</a:t>
            </a:r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117131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Лучшие снайперы, даже сапёры,</a:t>
            </a:r>
            <a:br>
              <a:rPr lang="ru-RU" dirty="0" smtClean="0"/>
            </a:br>
            <a:r>
              <a:rPr lang="ru-RU" dirty="0" smtClean="0"/>
              <a:t>Этапы сложны, но их надо пройти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2607959"/>
            <a:ext cx="3345873" cy="25104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3" y="2607959"/>
            <a:ext cx="3345873" cy="2510444"/>
          </a:xfrm>
        </p:spPr>
      </p:pic>
    </p:spTree>
    <p:extLst>
      <p:ext uri="{BB962C8B-B14F-4D97-AF65-F5344CB8AC3E}">
        <p14:creationId xmlns:p14="http://schemas.microsoft.com/office/powerpoint/2010/main" val="2408012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181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Зарница 2016!</vt:lpstr>
      <vt:lpstr>Цель: воспитывать чувство патриотизма и любви к Родине, укрепление здоровья детей, развитие выносливости… Всех приветствовать мы рады, На «Зарницу»  всех зовем!</vt:lpstr>
      <vt:lpstr>Пришиты погоны, изучена карта решаем задачи прошедшей войны, И наши ребята, сегодня солдаты, Сегодня ребята играют в войну!</vt:lpstr>
      <vt:lpstr>Сегодня вы школьники, просто мальчишки,</vt:lpstr>
      <vt:lpstr>«Зарница» – любимая ваша игра!</vt:lpstr>
      <vt:lpstr>А завтра, быть может, уже рядовые- Солдаты, кем будет гордиться страна!</vt:lpstr>
      <vt:lpstr>«Дети спорта» – наше имя, Гордо мы его несём</vt:lpstr>
      <vt:lpstr>Всем покажем нашу силу и рекорд сейчас побьем! </vt:lpstr>
      <vt:lpstr>Лучшие снайперы, даже сапёры, Этапы сложны, но их надо пройти</vt:lpstr>
      <vt:lpstr>В руках автомат, не время для споров И бешено сердце колотит в груди!</vt:lpstr>
      <vt:lpstr>Служите, ребята, в вас верят и любят! Защитники наши – Родины сыны! Пусть небо над  вами безоблачным будет, Служите, мальчишки, не зная войны!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14</cp:revision>
  <dcterms:created xsi:type="dcterms:W3CDTF">2017-01-14T20:17:51Z</dcterms:created>
  <dcterms:modified xsi:type="dcterms:W3CDTF">2017-01-16T19:00:58Z</dcterms:modified>
</cp:coreProperties>
</file>